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8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81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473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99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805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555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817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1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11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32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770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761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FF971-425A-40C1-8319-743A85058BAA}" type="datetimeFigureOut">
              <a:rPr kumimoji="1" lang="ja-JP" altLang="en-US" smtClean="0"/>
              <a:t>2015/10/29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CE6DC-D35F-449A-AAE2-E4AB5C8AD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57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99592" y="1710315"/>
            <a:ext cx="7128792" cy="792088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sz="2400" dirty="0" smtClean="0"/>
              <a:t>・・・</a:t>
            </a:r>
            <a:r>
              <a:rPr kumimoji="1" lang="ja-JP" altLang="en-US" sz="2400" b="1" dirty="0" smtClean="0"/>
              <a:t>・　けずってある　　ところの　　すこし　　う　えをもつ。</a:t>
            </a:r>
            <a:endParaRPr kumimoji="1" lang="ja-JP" altLang="en-US" sz="24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99592" y="5445224"/>
            <a:ext cx="3816424" cy="1296144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2400" b="1" dirty="0" smtClean="0">
                <a:solidFill>
                  <a:schemeClr val="tx1"/>
                </a:solidFill>
              </a:rPr>
              <a:t>・・・・　な　かゆびを</a:t>
            </a:r>
          </a:p>
          <a:p>
            <a:pPr algn="l"/>
            <a:r>
              <a:rPr lang="ja-JP" altLang="en-US" sz="2400" b="1" dirty="0">
                <a:solidFill>
                  <a:schemeClr val="tx1"/>
                </a:solidFill>
              </a:rPr>
              <a:t>　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　　　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まくらにして、</a:t>
            </a:r>
          </a:p>
          <a:p>
            <a:pPr algn="l"/>
            <a:r>
              <a:rPr lang="ja-JP" altLang="en-US" sz="2400" b="1" dirty="0">
                <a:solidFill>
                  <a:schemeClr val="tx1"/>
                </a:solidFill>
              </a:rPr>
              <a:t>　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　　　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えんぴつにつける。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251520" y="188640"/>
            <a:ext cx="5400600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 smtClean="0"/>
              <a:t>えん</a:t>
            </a:r>
            <a:r>
              <a:rPr kumimoji="1" lang="ja-JP" altLang="en-US" sz="4000" b="1" dirty="0" err="1" smtClean="0"/>
              <a:t>ぴつの</a:t>
            </a:r>
            <a:r>
              <a:rPr kumimoji="1" lang="ja-JP" altLang="en-US" sz="4000" b="1" dirty="0" smtClean="0"/>
              <a:t>　　もちかた</a:t>
            </a:r>
            <a:endParaRPr kumimoji="1" lang="ja-JP" altLang="en-US" sz="4000" b="1" dirty="0"/>
          </a:p>
        </p:txBody>
      </p:sp>
      <p:sp>
        <p:nvSpPr>
          <p:cNvPr id="8" name="角丸四角形 7"/>
          <p:cNvSpPr/>
          <p:nvPr/>
        </p:nvSpPr>
        <p:spPr>
          <a:xfrm>
            <a:off x="395536" y="1412776"/>
            <a:ext cx="504056" cy="489654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AR P新藝体U" pitchFamily="50" charset="-128"/>
                <a:ea typeface="AR P新藝体U" pitchFamily="50" charset="-128"/>
              </a:rPr>
              <a:t>う</a:t>
            </a:r>
          </a:p>
          <a:p>
            <a:endParaRPr lang="ja-JP" altLang="en-US" sz="2400" b="1" dirty="0" smtClean="0">
              <a:solidFill>
                <a:schemeClr val="tx1"/>
              </a:solidFill>
              <a:latin typeface="AR P新藝体U" pitchFamily="50" charset="-128"/>
              <a:ea typeface="AR P新藝体U" pitchFamily="50" charset="-128"/>
            </a:endParaRPr>
          </a:p>
          <a:p>
            <a:endParaRPr lang="ja-JP" altLang="en-US" sz="2400" b="1" dirty="0" smtClean="0">
              <a:solidFill>
                <a:schemeClr val="tx1"/>
              </a:solidFill>
              <a:latin typeface="AR P新藝体U" pitchFamily="50" charset="-128"/>
              <a:ea typeface="AR P新藝体U" pitchFamily="50" charset="-128"/>
            </a:endParaRPr>
          </a:p>
          <a:p>
            <a:r>
              <a:rPr lang="ja-JP" altLang="en-US" sz="2400" b="1" dirty="0" smtClean="0">
                <a:solidFill>
                  <a:schemeClr val="tx1"/>
                </a:solidFill>
                <a:latin typeface="AR P新藝体U" pitchFamily="50" charset="-128"/>
                <a:ea typeface="AR P新藝体U" pitchFamily="50" charset="-128"/>
              </a:rPr>
              <a:t>に</a:t>
            </a:r>
          </a:p>
          <a:p>
            <a:endParaRPr lang="ja-JP" altLang="en-US" sz="2400" b="1" dirty="0" smtClean="0">
              <a:solidFill>
                <a:schemeClr val="tx1"/>
              </a:solidFill>
              <a:latin typeface="AR P新藝体U" pitchFamily="50" charset="-128"/>
              <a:ea typeface="AR P新藝体U" pitchFamily="50" charset="-128"/>
            </a:endParaRPr>
          </a:p>
          <a:p>
            <a:endParaRPr lang="ja-JP" altLang="en-US" sz="2400" b="1" dirty="0">
              <a:solidFill>
                <a:schemeClr val="tx1"/>
              </a:solidFill>
              <a:latin typeface="AR P新藝体U" pitchFamily="50" charset="-128"/>
              <a:ea typeface="AR P新藝体U" pitchFamily="50" charset="-128"/>
            </a:endParaRPr>
          </a:p>
          <a:p>
            <a:r>
              <a:rPr lang="ja-JP" altLang="en-US" sz="2400" b="1" dirty="0" smtClean="0">
                <a:solidFill>
                  <a:schemeClr val="tx1"/>
                </a:solidFill>
                <a:latin typeface="AR P新藝体U" pitchFamily="50" charset="-128"/>
                <a:ea typeface="AR P新藝体U" pitchFamily="50" charset="-128"/>
              </a:rPr>
              <a:t>か</a:t>
            </a:r>
          </a:p>
          <a:p>
            <a:endParaRPr lang="ja-JP" altLang="en-US" sz="2400" b="1" dirty="0" smtClean="0">
              <a:solidFill>
                <a:schemeClr val="tx1"/>
              </a:solidFill>
              <a:latin typeface="AR P新藝体U" pitchFamily="50" charset="-128"/>
              <a:ea typeface="AR P新藝体U" pitchFamily="50" charset="-128"/>
            </a:endParaRPr>
          </a:p>
          <a:p>
            <a:endParaRPr lang="ja-JP" altLang="en-US" sz="2400" b="1" dirty="0">
              <a:solidFill>
                <a:schemeClr val="tx1"/>
              </a:solidFill>
              <a:latin typeface="AR P新藝体U" pitchFamily="50" charset="-128"/>
              <a:ea typeface="AR P新藝体U" pitchFamily="50" charset="-128"/>
            </a:endParaRPr>
          </a:p>
          <a:p>
            <a:endParaRPr lang="ja-JP" altLang="en-US" sz="2400" b="1" dirty="0">
              <a:solidFill>
                <a:schemeClr val="tx1"/>
              </a:solidFill>
              <a:latin typeface="AR P新藝体U" pitchFamily="50" charset="-128"/>
              <a:ea typeface="AR P新藝体U" pitchFamily="50" charset="-128"/>
            </a:endParaRPr>
          </a:p>
          <a:p>
            <a:r>
              <a:rPr lang="ja-JP" altLang="en-US" sz="2400" b="1" dirty="0" smtClean="0">
                <a:solidFill>
                  <a:schemeClr val="tx1"/>
                </a:solidFill>
                <a:latin typeface="AR P新藝体U" pitchFamily="50" charset="-128"/>
                <a:ea typeface="AR P新藝体U" pitchFamily="50" charset="-128"/>
              </a:rPr>
              <a:t>な</a:t>
            </a:r>
            <a:endParaRPr kumimoji="1" lang="ja-JP" altLang="en-US" sz="2400" b="1" dirty="0">
              <a:solidFill>
                <a:schemeClr val="tx1"/>
              </a:solidFill>
              <a:latin typeface="AR P新藝体U" pitchFamily="50" charset="-128"/>
              <a:ea typeface="AR P新藝体U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99592" y="2636912"/>
            <a:ext cx="807173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 smtClean="0">
              <a:solidFill>
                <a:schemeClr val="tx1"/>
              </a:solidFill>
            </a:endParaRPr>
          </a:p>
          <a:p>
            <a:r>
              <a:rPr kumimoji="1" lang="ja-JP" altLang="en-US" sz="2400" b="1" dirty="0" smtClean="0">
                <a:solidFill>
                  <a:schemeClr val="tx1"/>
                </a:solidFill>
              </a:rPr>
              <a:t>・・・・　に　ほんの　　ゆびで　もつ。</a:t>
            </a:r>
          </a:p>
          <a:p>
            <a:r>
              <a:rPr lang="ja-JP" altLang="en-US" sz="2400" b="1" dirty="0">
                <a:solidFill>
                  <a:schemeClr val="tx1"/>
                </a:solidFill>
              </a:rPr>
              <a:t>　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　　　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（おやゆびと　ひとさしゆび）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899592" y="3815328"/>
            <a:ext cx="7200800" cy="11978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b="1" dirty="0" smtClean="0">
                <a:solidFill>
                  <a:schemeClr val="tx1"/>
                </a:solidFill>
              </a:rPr>
              <a:t>・・・・にほんの　　ゆびは、</a:t>
            </a:r>
          </a:p>
          <a:p>
            <a:r>
              <a:rPr lang="ja-JP" altLang="en-US" sz="2400" b="1" dirty="0">
                <a:solidFill>
                  <a:schemeClr val="tx1"/>
                </a:solidFill>
              </a:rPr>
              <a:t>　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　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　　か　さねない。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5" y="3573016"/>
            <a:ext cx="4255311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円/楕円 13"/>
          <p:cNvSpPr/>
          <p:nvPr/>
        </p:nvSpPr>
        <p:spPr>
          <a:xfrm>
            <a:off x="1691680" y="2636912"/>
            <a:ext cx="558745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1691680" y="4370110"/>
            <a:ext cx="558745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1691680" y="5373216"/>
            <a:ext cx="558745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吹き出し 11"/>
          <p:cNvSpPr/>
          <p:nvPr/>
        </p:nvSpPr>
        <p:spPr>
          <a:xfrm>
            <a:off x="5796137" y="188640"/>
            <a:ext cx="3175189" cy="1519502"/>
          </a:xfrm>
          <a:prstGeom prst="wedgeRoundRectCallout">
            <a:avLst>
              <a:gd name="adj1" fmla="val -68293"/>
              <a:gd name="adj2" fmla="val 36898"/>
              <a:gd name="adj3" fmla="val 16667"/>
            </a:avLst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あいことばは、</a:t>
            </a:r>
          </a:p>
          <a:p>
            <a:pPr algn="ctr"/>
            <a:r>
              <a:rPr lang="ja-JP" altLang="en-US" sz="3600" b="1" dirty="0" smtClean="0">
                <a:solidFill>
                  <a:srgbClr val="FF0000"/>
                </a:solidFill>
              </a:rPr>
              <a:t>「う・に・か・な」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18" name="円/楕円 17"/>
          <p:cNvSpPr/>
          <p:nvPr/>
        </p:nvSpPr>
        <p:spPr>
          <a:xfrm>
            <a:off x="5911643" y="1844824"/>
            <a:ext cx="558745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57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37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・・・・　けずってある　　ところの　　すこし　　う　えをもつ。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深谷市教育委員会</dc:creator>
  <cp:lastModifiedBy>深谷市教育委員会</cp:lastModifiedBy>
  <cp:revision>7</cp:revision>
  <cp:lastPrinted>2015-10-29T05:13:29Z</cp:lastPrinted>
  <dcterms:created xsi:type="dcterms:W3CDTF">2015-10-29T03:18:25Z</dcterms:created>
  <dcterms:modified xsi:type="dcterms:W3CDTF">2015-10-29T05:14:22Z</dcterms:modified>
</cp:coreProperties>
</file>